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8" r:id="rId3"/>
    <p:sldId id="259" r:id="rId4"/>
    <p:sldId id="260" r:id="rId5"/>
    <p:sldId id="262"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2/15/2023</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45C3F9F-42CD-483E-B6DC-24E3F55F80A1}"/>
              </a:ext>
            </a:extLst>
          </p:cNvPr>
          <p:cNvSpPr/>
          <p:nvPr/>
        </p:nvSpPr>
        <p:spPr>
          <a:xfrm>
            <a:off x="-516835" y="0"/>
            <a:ext cx="13053392" cy="711641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latin typeface="Algerian" panose="04020705040A02060702" pitchFamily="82" charset="0"/>
              </a:rPr>
              <a:t>WELCOME TO HACKERTON </a:t>
            </a:r>
          </a:p>
          <a:p>
            <a:pPr algn="ctr"/>
            <a:r>
              <a:rPr lang="en-US" sz="4800" b="1" dirty="0">
                <a:latin typeface="Algerian" panose="04020705040A02060702" pitchFamily="82" charset="0"/>
              </a:rPr>
              <a:t>2023</a:t>
            </a:r>
          </a:p>
        </p:txBody>
      </p:sp>
    </p:spTree>
    <p:extLst>
      <p:ext uri="{BB962C8B-B14F-4D97-AF65-F5344CB8AC3E}">
        <p14:creationId xmlns:p14="http://schemas.microsoft.com/office/powerpoint/2010/main" val="4028599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784DB1-0502-46D5-A669-4CAD34616423}"/>
              </a:ext>
            </a:extLst>
          </p:cNvPr>
          <p:cNvSpPr/>
          <p:nvPr/>
        </p:nvSpPr>
        <p:spPr>
          <a:xfrm>
            <a:off x="212035" y="2160104"/>
            <a:ext cx="11582400" cy="42539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Normally</a:t>
            </a:r>
            <a:r>
              <a:rPr lang="en-US" sz="2800" b="1" dirty="0"/>
              <a:t> </a:t>
            </a:r>
            <a:r>
              <a:rPr lang="en-US" sz="2800" dirty="0"/>
              <a:t>the normal form of education is the physical meeting of teacher and student. But however the world in 2020 was hit with the COVID-19 pandemic Which brought to the world in a state of hold, affecting many activities including studies making it difficult for physical studies to hold. This brought the usefulness of some platform like; Zoom, WhatsApp, Google meet which their rise increased to aid studying.</a:t>
            </a:r>
          </a:p>
          <a:p>
            <a:pPr algn="ctr"/>
            <a:endParaRPr lang="en-US" dirty="0"/>
          </a:p>
        </p:txBody>
      </p:sp>
      <p:sp>
        <p:nvSpPr>
          <p:cNvPr id="3" name="Rectangle 2">
            <a:extLst>
              <a:ext uri="{FF2B5EF4-FFF2-40B4-BE49-F238E27FC236}">
                <a16:creationId xmlns:a16="http://schemas.microsoft.com/office/drawing/2014/main" id="{45CF51F8-C9D8-4AD3-AD4C-391AC4DE9B93}"/>
              </a:ext>
            </a:extLst>
          </p:cNvPr>
          <p:cNvSpPr/>
          <p:nvPr/>
        </p:nvSpPr>
        <p:spPr>
          <a:xfrm>
            <a:off x="3750365" y="569843"/>
            <a:ext cx="3869635" cy="80838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Background</a:t>
            </a:r>
          </a:p>
        </p:txBody>
      </p:sp>
    </p:spTree>
    <p:extLst>
      <p:ext uri="{BB962C8B-B14F-4D97-AF65-F5344CB8AC3E}">
        <p14:creationId xmlns:p14="http://schemas.microsoft.com/office/powerpoint/2010/main" val="1672037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941F3A-586D-43CF-851F-BF43189E2EB8}"/>
              </a:ext>
            </a:extLst>
          </p:cNvPr>
          <p:cNvSpPr/>
          <p:nvPr/>
        </p:nvSpPr>
        <p:spPr>
          <a:xfrm>
            <a:off x="490331" y="384313"/>
            <a:ext cx="10442712" cy="250466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 </a:t>
            </a:r>
            <a:r>
              <a:rPr lang="en-US" sz="2400" dirty="0"/>
              <a:t>In addition to the pandemic issues in Cameroon, the study also revealed that there were many challenges which PE teachers faced. PE teachers could not better do corrections for all his or her students and would not be able to attend to injuries in case any student sustained. Fitness and other engagements were people have to gather posted as a huge problem.</a:t>
            </a:r>
          </a:p>
          <a:p>
            <a:pPr algn="ctr"/>
            <a:endParaRPr lang="en-US" sz="2400" dirty="0"/>
          </a:p>
        </p:txBody>
      </p:sp>
      <p:sp>
        <p:nvSpPr>
          <p:cNvPr id="3" name="Rectangle 2">
            <a:extLst>
              <a:ext uri="{FF2B5EF4-FFF2-40B4-BE49-F238E27FC236}">
                <a16:creationId xmlns:a16="http://schemas.microsoft.com/office/drawing/2014/main" id="{0514D7CA-8FF0-4DF3-8CB7-EC0861042317}"/>
              </a:ext>
            </a:extLst>
          </p:cNvPr>
          <p:cNvSpPr/>
          <p:nvPr/>
        </p:nvSpPr>
        <p:spPr>
          <a:xfrm>
            <a:off x="490331" y="3041374"/>
            <a:ext cx="10548730" cy="234563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The first issue you may find is that some of your pupils aren't physically able to take part in lessons due to low fitness or ability levels. Some pupils may also be reluctant to take part in PE lessons due to concerns over their fitness levels, feelings of embarrassment or a lack of confidence.</a:t>
            </a:r>
          </a:p>
        </p:txBody>
      </p:sp>
    </p:spTree>
    <p:extLst>
      <p:ext uri="{BB962C8B-B14F-4D97-AF65-F5344CB8AC3E}">
        <p14:creationId xmlns:p14="http://schemas.microsoft.com/office/powerpoint/2010/main" val="1807778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3B17033-24AC-46FD-AC82-5CDBEF0EBE4F}"/>
              </a:ext>
            </a:extLst>
          </p:cNvPr>
          <p:cNvSpPr/>
          <p:nvPr/>
        </p:nvSpPr>
        <p:spPr>
          <a:xfrm>
            <a:off x="715617" y="3041374"/>
            <a:ext cx="10323444" cy="234563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Teachers also find it difficult because some platforms are not user friendly, hence explaining to students is never at their best. Teaching without seeing all the faces at once, makes them doubt if they’re been understood.</a:t>
            </a:r>
          </a:p>
        </p:txBody>
      </p:sp>
      <p:sp>
        <p:nvSpPr>
          <p:cNvPr id="3" name="Rectangle 2">
            <a:extLst>
              <a:ext uri="{FF2B5EF4-FFF2-40B4-BE49-F238E27FC236}">
                <a16:creationId xmlns:a16="http://schemas.microsoft.com/office/drawing/2014/main" id="{C90C2001-5E2C-4C0E-9351-9E475E4954B6}"/>
              </a:ext>
            </a:extLst>
          </p:cNvPr>
          <p:cNvSpPr/>
          <p:nvPr/>
        </p:nvSpPr>
        <p:spPr>
          <a:xfrm>
            <a:off x="1338470" y="463826"/>
            <a:ext cx="9157251" cy="234563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Students at home would miss class due to poor networks or distractions from neighbors and family during their lessons because adapting with home studies was never a day’s job.</a:t>
            </a:r>
          </a:p>
        </p:txBody>
      </p:sp>
    </p:spTree>
    <p:extLst>
      <p:ext uri="{BB962C8B-B14F-4D97-AF65-F5344CB8AC3E}">
        <p14:creationId xmlns:p14="http://schemas.microsoft.com/office/powerpoint/2010/main" val="307327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35000">
              <a:srgbClr val="59C6E4"/>
            </a:gs>
            <a:gs pos="35000">
              <a:schemeClr val="bg2">
                <a:tint val="97000"/>
                <a:hueMod val="92000"/>
                <a:satMod val="169000"/>
                <a:lumMod val="164000"/>
              </a:schemeClr>
            </a:gs>
            <a:gs pos="100000">
              <a:schemeClr val="bg2">
                <a:shade val="96000"/>
                <a:satMod val="120000"/>
                <a:lumMod val="90000"/>
              </a:schemeClr>
            </a:gs>
          </a:gsLst>
          <a:lin ang="7200000" scaled="0"/>
        </a:gradFill>
        <a:effectLst/>
      </p:bgPr>
    </p:bg>
    <p:spTree>
      <p:nvGrpSpPr>
        <p:cNvPr id="1" name=""/>
        <p:cNvGrpSpPr/>
        <p:nvPr/>
      </p:nvGrpSpPr>
      <p:grpSpPr>
        <a:xfrm>
          <a:off x="0" y="0"/>
          <a:ext cx="0" cy="0"/>
          <a:chOff x="0" y="0"/>
          <a:chExt cx="0" cy="0"/>
        </a:xfrm>
      </p:grpSpPr>
      <p:pic>
        <p:nvPicPr>
          <p:cNvPr id="2" name="Animated_Hamburger_Menu_Tutorial_-_CSS_Effects(360p)">
            <a:hlinkClick r:id="" action="ppaction://media"/>
            <a:extLst>
              <a:ext uri="{FF2B5EF4-FFF2-40B4-BE49-F238E27FC236}">
                <a16:creationId xmlns:a16="http://schemas.microsoft.com/office/drawing/2014/main" id="{A01F6F9D-9501-4039-A0D8-0355F236944F}"/>
              </a:ext>
            </a:extLst>
          </p:cNvPr>
          <p:cNvPicPr>
            <a:picLocks noChangeAspect="1"/>
          </p:cNvPicPr>
          <p:nvPr>
            <a:videoFile r:link="rId1"/>
            <p:extLst>
              <p:ext uri="{DAA4B4D4-6D71-4841-9C94-3DE7FCFB9230}">
                <p14:media xmlns:p14="http://schemas.microsoft.com/office/powerpoint/2010/main" r:embed="rId2">
                  <p14:trim st="10846" end="395192.5666"/>
                </p14:media>
              </p:ext>
            </p:extLst>
          </p:nvPr>
        </p:nvPicPr>
        <p:blipFill>
          <a:blip r:embed="rId4"/>
          <a:stretch>
            <a:fillRect/>
          </a:stretch>
        </p:blipFill>
        <p:spPr>
          <a:xfrm>
            <a:off x="1900052" y="831273"/>
            <a:ext cx="7243948" cy="4312227"/>
          </a:xfrm>
          <a:prstGeom prst="rect">
            <a:avLst/>
          </a:prstGeom>
        </p:spPr>
      </p:pic>
    </p:spTree>
    <p:extLst>
      <p:ext uri="{BB962C8B-B14F-4D97-AF65-F5344CB8AC3E}">
        <p14:creationId xmlns:p14="http://schemas.microsoft.com/office/powerpoint/2010/main" val="1193823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2061</TotalTime>
  <Words>274</Words>
  <Application>Microsoft Office PowerPoint</Application>
  <PresentationFormat>Widescreen</PresentationFormat>
  <Paragraphs>8</Paragraphs>
  <Slides>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Algerian</vt:lpstr>
      <vt:lpstr>Century Gothic</vt:lpstr>
      <vt:lpstr>Wingdings 3</vt:lpstr>
      <vt:lpstr>Slice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Sammi-Drumz</dc:creator>
  <cp:lastModifiedBy>Sammi-Drumz</cp:lastModifiedBy>
  <cp:revision>8</cp:revision>
  <dcterms:created xsi:type="dcterms:W3CDTF">2023-02-09T02:04:17Z</dcterms:created>
  <dcterms:modified xsi:type="dcterms:W3CDTF">2023-02-15T22:57:32Z</dcterms:modified>
</cp:coreProperties>
</file>

<file path=docProps/thumbnail.jpeg>
</file>